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2" r:id="rId9"/>
    <p:sldId id="268" r:id="rId10"/>
    <p:sldId id="261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6CA6E5-06BF-411F-9682-6FB201624D58}" v="86" dt="2022-08-25T08:27:40.5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4" autoAdjust="0"/>
    <p:restoredTop sz="94660"/>
  </p:normalViewPr>
  <p:slideViewPr>
    <p:cSldViewPr snapToGrid="0">
      <p:cViewPr varScale="1">
        <p:scale>
          <a:sx n="77" d="100"/>
          <a:sy n="77" d="100"/>
        </p:scale>
        <p:origin x="116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김 태완" userId="b34da1ebcb984fa9" providerId="LiveId" clId="{186CA6E5-06BF-411F-9682-6FB201624D58}"/>
    <pc:docChg chg="undo custSel addSld delSld modSld sldOrd">
      <pc:chgData name="김 태완" userId="b34da1ebcb984fa9" providerId="LiveId" clId="{186CA6E5-06BF-411F-9682-6FB201624D58}" dt="2022-08-25T08:27:40.573" v="1455" actId="1076"/>
      <pc:docMkLst>
        <pc:docMk/>
      </pc:docMkLst>
      <pc:sldChg chg="addSp delSp modSp mod">
        <pc:chgData name="김 태완" userId="b34da1ebcb984fa9" providerId="LiveId" clId="{186CA6E5-06BF-411F-9682-6FB201624D58}" dt="2022-08-25T08:27:40.573" v="1455" actId="1076"/>
        <pc:sldMkLst>
          <pc:docMk/>
          <pc:sldMk cId="435512773" sldId="257"/>
        </pc:sldMkLst>
        <pc:spChg chg="mod">
          <ac:chgData name="김 태완" userId="b34da1ebcb984fa9" providerId="LiveId" clId="{186CA6E5-06BF-411F-9682-6FB201624D58}" dt="2022-08-23T07:08:30.298" v="992" actId="20577"/>
          <ac:spMkLst>
            <pc:docMk/>
            <pc:sldMk cId="435512773" sldId="257"/>
            <ac:spMk id="3" creationId="{64623EAB-6A5C-4119-42E6-F381E2589E6F}"/>
          </ac:spMkLst>
        </pc:spChg>
        <pc:picChg chg="del">
          <ac:chgData name="김 태완" userId="b34da1ebcb984fa9" providerId="LiveId" clId="{186CA6E5-06BF-411F-9682-6FB201624D58}" dt="2022-08-25T08:25:39.056" v="1410" actId="478"/>
          <ac:picMkLst>
            <pc:docMk/>
            <pc:sldMk cId="435512773" sldId="257"/>
            <ac:picMk id="5" creationId="{9A355B9E-6346-A66B-049A-D5140090967D}"/>
          </ac:picMkLst>
        </pc:picChg>
        <pc:picChg chg="add mod">
          <ac:chgData name="김 태완" userId="b34da1ebcb984fa9" providerId="LiveId" clId="{186CA6E5-06BF-411F-9682-6FB201624D58}" dt="2022-08-25T08:27:40.573" v="1455" actId="1076"/>
          <ac:picMkLst>
            <pc:docMk/>
            <pc:sldMk cId="435512773" sldId="257"/>
            <ac:picMk id="1026" creationId="{F2B5B489-1840-D3B3-8D53-6F32049ED1D4}"/>
          </ac:picMkLst>
        </pc:picChg>
      </pc:sldChg>
      <pc:sldChg chg="addSp delSp modSp mod">
        <pc:chgData name="김 태완" userId="b34da1ebcb984fa9" providerId="LiveId" clId="{186CA6E5-06BF-411F-9682-6FB201624D58}" dt="2022-08-23T07:13:00.807" v="1029" actId="1076"/>
        <pc:sldMkLst>
          <pc:docMk/>
          <pc:sldMk cId="990085383" sldId="258"/>
        </pc:sldMkLst>
        <pc:spChg chg="mod">
          <ac:chgData name="김 태완" userId="b34da1ebcb984fa9" providerId="LiveId" clId="{186CA6E5-06BF-411F-9682-6FB201624D58}" dt="2022-08-23T06:23:53.367" v="38"/>
          <ac:spMkLst>
            <pc:docMk/>
            <pc:sldMk cId="990085383" sldId="258"/>
            <ac:spMk id="2" creationId="{3FA44254-02C6-81F8-98AB-204313E6A2A2}"/>
          </ac:spMkLst>
        </pc:spChg>
        <pc:spChg chg="del">
          <ac:chgData name="김 태완" userId="b34da1ebcb984fa9" providerId="LiveId" clId="{186CA6E5-06BF-411F-9682-6FB201624D58}" dt="2022-08-23T06:23:54.386" v="39" actId="478"/>
          <ac:spMkLst>
            <pc:docMk/>
            <pc:sldMk cId="990085383" sldId="258"/>
            <ac:spMk id="3" creationId="{EB1BC5EF-A84F-D603-30A2-B7998B14ED58}"/>
          </ac:spMkLst>
        </pc:spChg>
        <pc:spChg chg="add mod">
          <ac:chgData name="김 태완" userId="b34da1ebcb984fa9" providerId="LiveId" clId="{186CA6E5-06BF-411F-9682-6FB201624D58}" dt="2022-08-23T07:09:35.127" v="1005" actId="1076"/>
          <ac:spMkLst>
            <pc:docMk/>
            <pc:sldMk cId="990085383" sldId="258"/>
            <ac:spMk id="10" creationId="{1690AC6A-534F-FE0C-8CA8-EE1933433320}"/>
          </ac:spMkLst>
        </pc:spChg>
        <pc:spChg chg="add del mod">
          <ac:chgData name="김 태완" userId="b34da1ebcb984fa9" providerId="LiveId" clId="{186CA6E5-06BF-411F-9682-6FB201624D58}" dt="2022-08-23T07:11:10.262" v="1013"/>
          <ac:spMkLst>
            <pc:docMk/>
            <pc:sldMk cId="990085383" sldId="258"/>
            <ac:spMk id="14" creationId="{A27A9537-5892-E90C-5AE2-2EDE0A81D82C}"/>
          </ac:spMkLst>
        </pc:spChg>
        <pc:spChg chg="add mod">
          <ac:chgData name="김 태완" userId="b34da1ebcb984fa9" providerId="LiveId" clId="{186CA6E5-06BF-411F-9682-6FB201624D58}" dt="2022-08-23T07:13:00.807" v="1029" actId="1076"/>
          <ac:spMkLst>
            <pc:docMk/>
            <pc:sldMk cId="990085383" sldId="258"/>
            <ac:spMk id="15" creationId="{B3D9D565-F823-BE9F-E595-84BED3F1A2BB}"/>
          </ac:spMkLst>
        </pc:spChg>
        <pc:picChg chg="add del">
          <ac:chgData name="김 태완" userId="b34da1ebcb984fa9" providerId="LiveId" clId="{186CA6E5-06BF-411F-9682-6FB201624D58}" dt="2022-08-23T06:24:01.476" v="41" actId="478"/>
          <ac:picMkLst>
            <pc:docMk/>
            <pc:sldMk cId="990085383" sldId="258"/>
            <ac:picMk id="5" creationId="{2AAD8FEA-C423-E5FD-1D99-C8D821973BC6}"/>
          </ac:picMkLst>
        </pc:picChg>
        <pc:picChg chg="add del mod modCrop">
          <ac:chgData name="김 태완" userId="b34da1ebcb984fa9" providerId="LiveId" clId="{186CA6E5-06BF-411F-9682-6FB201624D58}" dt="2022-08-23T06:25:03.096" v="62" actId="478"/>
          <ac:picMkLst>
            <pc:docMk/>
            <pc:sldMk cId="990085383" sldId="258"/>
            <ac:picMk id="7" creationId="{AE79ACDC-7965-965C-07CF-F191520783AE}"/>
          </ac:picMkLst>
        </pc:picChg>
        <pc:picChg chg="add mod modCrop">
          <ac:chgData name="김 태완" userId="b34da1ebcb984fa9" providerId="LiveId" clId="{186CA6E5-06BF-411F-9682-6FB201624D58}" dt="2022-08-23T06:25:10.493" v="65" actId="1076"/>
          <ac:picMkLst>
            <pc:docMk/>
            <pc:sldMk cId="990085383" sldId="258"/>
            <ac:picMk id="9" creationId="{F71E8E0A-1532-CCDD-6347-5B55C0C7B4D6}"/>
          </ac:picMkLst>
        </pc:picChg>
        <pc:cxnChg chg="add mod">
          <ac:chgData name="김 태완" userId="b34da1ebcb984fa9" providerId="LiveId" clId="{186CA6E5-06BF-411F-9682-6FB201624D58}" dt="2022-08-23T07:09:56.591" v="1010" actId="1582"/>
          <ac:cxnSpMkLst>
            <pc:docMk/>
            <pc:sldMk cId="990085383" sldId="258"/>
            <ac:cxnSpMk id="12" creationId="{1154A0E7-0934-82A7-90CD-EDB980A9AF26}"/>
          </ac:cxnSpMkLst>
        </pc:cxnChg>
        <pc:cxnChg chg="add mod">
          <ac:chgData name="김 태완" userId="b34da1ebcb984fa9" providerId="LiveId" clId="{186CA6E5-06BF-411F-9682-6FB201624D58}" dt="2022-08-23T07:12:39.314" v="1025" actId="1582"/>
          <ac:cxnSpMkLst>
            <pc:docMk/>
            <pc:sldMk cId="990085383" sldId="258"/>
            <ac:cxnSpMk id="17" creationId="{EA646956-5AFF-2E08-CE32-16D8396E6336}"/>
          </ac:cxnSpMkLst>
        </pc:cxnChg>
        <pc:cxnChg chg="add mod">
          <ac:chgData name="김 태완" userId="b34da1ebcb984fa9" providerId="LiveId" clId="{186CA6E5-06BF-411F-9682-6FB201624D58}" dt="2022-08-23T07:12:53.144" v="1028" actId="1582"/>
          <ac:cxnSpMkLst>
            <pc:docMk/>
            <pc:sldMk cId="990085383" sldId="258"/>
            <ac:cxnSpMk id="19" creationId="{08BB05F3-E3F5-5ECA-70EB-B3AA9EFF16C1}"/>
          </ac:cxnSpMkLst>
        </pc:cxnChg>
      </pc:sldChg>
      <pc:sldChg chg="addSp delSp modSp mod">
        <pc:chgData name="김 태완" userId="b34da1ebcb984fa9" providerId="LiveId" clId="{186CA6E5-06BF-411F-9682-6FB201624D58}" dt="2022-08-23T07:14:36.193" v="1077" actId="1076"/>
        <pc:sldMkLst>
          <pc:docMk/>
          <pc:sldMk cId="2779531821" sldId="259"/>
        </pc:sldMkLst>
        <pc:spChg chg="mod">
          <ac:chgData name="김 태완" userId="b34da1ebcb984fa9" providerId="LiveId" clId="{186CA6E5-06BF-411F-9682-6FB201624D58}" dt="2022-08-23T06:28:20.602" v="85" actId="20577"/>
          <ac:spMkLst>
            <pc:docMk/>
            <pc:sldMk cId="2779531821" sldId="259"/>
            <ac:spMk id="2" creationId="{7F05B60C-A6D0-54C8-6422-B913CAAA0235}"/>
          </ac:spMkLst>
        </pc:spChg>
        <pc:spChg chg="del">
          <ac:chgData name="김 태완" userId="b34da1ebcb984fa9" providerId="LiveId" clId="{186CA6E5-06BF-411F-9682-6FB201624D58}" dt="2022-08-23T06:28:30.111" v="86" actId="478"/>
          <ac:spMkLst>
            <pc:docMk/>
            <pc:sldMk cId="2779531821" sldId="259"/>
            <ac:spMk id="3" creationId="{7E520CDA-CD58-59C6-8E5E-162746FD2D8D}"/>
          </ac:spMkLst>
        </pc:spChg>
        <pc:spChg chg="add mod">
          <ac:chgData name="김 태완" userId="b34da1ebcb984fa9" providerId="LiveId" clId="{186CA6E5-06BF-411F-9682-6FB201624D58}" dt="2022-08-23T07:14:36.193" v="1077" actId="1076"/>
          <ac:spMkLst>
            <pc:docMk/>
            <pc:sldMk cId="2779531821" sldId="259"/>
            <ac:spMk id="8" creationId="{0B098B5A-6B48-0C87-7FFA-2C3BBA6E5038}"/>
          </ac:spMkLst>
        </pc:spChg>
        <pc:picChg chg="add mod modCrop">
          <ac:chgData name="김 태완" userId="b34da1ebcb984fa9" providerId="LiveId" clId="{186CA6E5-06BF-411F-9682-6FB201624D58}" dt="2022-08-23T06:32:33.567" v="99" actId="14100"/>
          <ac:picMkLst>
            <pc:docMk/>
            <pc:sldMk cId="2779531821" sldId="259"/>
            <ac:picMk id="5" creationId="{14922D50-6E0C-8FC3-3815-A11282593890}"/>
          </ac:picMkLst>
        </pc:picChg>
        <pc:picChg chg="add mod modCrop">
          <ac:chgData name="김 태완" userId="b34da1ebcb984fa9" providerId="LiveId" clId="{186CA6E5-06BF-411F-9682-6FB201624D58}" dt="2022-08-23T07:14:04.541" v="1066" actId="1076"/>
          <ac:picMkLst>
            <pc:docMk/>
            <pc:sldMk cId="2779531821" sldId="259"/>
            <ac:picMk id="7" creationId="{F7E25B37-44BD-1FF2-4533-DC01E595BA23}"/>
          </ac:picMkLst>
        </pc:picChg>
      </pc:sldChg>
      <pc:sldChg chg="addSp delSp modSp mod">
        <pc:chgData name="김 태완" userId="b34da1ebcb984fa9" providerId="LiveId" clId="{186CA6E5-06BF-411F-9682-6FB201624D58}" dt="2022-08-23T08:20:14.384" v="1104" actId="20577"/>
        <pc:sldMkLst>
          <pc:docMk/>
          <pc:sldMk cId="871861945" sldId="260"/>
        </pc:sldMkLst>
        <pc:spChg chg="mod">
          <ac:chgData name="김 태완" userId="b34da1ebcb984fa9" providerId="LiveId" clId="{186CA6E5-06BF-411F-9682-6FB201624D58}" dt="2022-08-23T08:20:14.384" v="1104" actId="20577"/>
          <ac:spMkLst>
            <pc:docMk/>
            <pc:sldMk cId="871861945" sldId="260"/>
            <ac:spMk id="2" creationId="{0A89B9D5-42D6-6E96-8D7A-C7D8CED70348}"/>
          </ac:spMkLst>
        </pc:spChg>
        <pc:spChg chg="del">
          <ac:chgData name="김 태완" userId="b34da1ebcb984fa9" providerId="LiveId" clId="{186CA6E5-06BF-411F-9682-6FB201624D58}" dt="2022-08-23T06:33:18.946" v="114" actId="478"/>
          <ac:spMkLst>
            <pc:docMk/>
            <pc:sldMk cId="871861945" sldId="260"/>
            <ac:spMk id="3" creationId="{20613AE8-9F2F-80F2-5787-C705935BF387}"/>
          </ac:spMkLst>
        </pc:spChg>
        <pc:spChg chg="add mod">
          <ac:chgData name="김 태완" userId="b34da1ebcb984fa9" providerId="LiveId" clId="{186CA6E5-06BF-411F-9682-6FB201624D58}" dt="2022-08-23T06:47:39.098" v="229" actId="208"/>
          <ac:spMkLst>
            <pc:docMk/>
            <pc:sldMk cId="871861945" sldId="260"/>
            <ac:spMk id="6" creationId="{9B9E6AE2-C8D7-723D-4E7D-319A150E2719}"/>
          </ac:spMkLst>
        </pc:spChg>
        <pc:picChg chg="add mod modCrop">
          <ac:chgData name="김 태완" userId="b34da1ebcb984fa9" providerId="LiveId" clId="{186CA6E5-06BF-411F-9682-6FB201624D58}" dt="2022-08-23T06:33:37.721" v="123" actId="1076"/>
          <ac:picMkLst>
            <pc:docMk/>
            <pc:sldMk cId="871861945" sldId="260"/>
            <ac:picMk id="5" creationId="{D5E4DF6E-6049-8FE3-352E-6D63106BA0BA}"/>
          </ac:picMkLst>
        </pc:picChg>
      </pc:sldChg>
      <pc:sldChg chg="addSp delSp modSp mod ord">
        <pc:chgData name="김 태완" userId="b34da1ebcb984fa9" providerId="LiveId" clId="{186CA6E5-06BF-411F-9682-6FB201624D58}" dt="2022-08-24T07:19:50.812" v="1409"/>
        <pc:sldMkLst>
          <pc:docMk/>
          <pc:sldMk cId="174315407" sldId="261"/>
        </pc:sldMkLst>
        <pc:spChg chg="mod">
          <ac:chgData name="김 태완" userId="b34da1ebcb984fa9" providerId="LiveId" clId="{186CA6E5-06BF-411F-9682-6FB201624D58}" dt="2022-08-23T06:38:51.058" v="173" actId="20577"/>
          <ac:spMkLst>
            <pc:docMk/>
            <pc:sldMk cId="174315407" sldId="261"/>
            <ac:spMk id="2" creationId="{82B7C673-BB1A-B97C-59F5-09F02DDF55D2}"/>
          </ac:spMkLst>
        </pc:spChg>
        <pc:spChg chg="del">
          <ac:chgData name="김 태완" userId="b34da1ebcb984fa9" providerId="LiveId" clId="{186CA6E5-06BF-411F-9682-6FB201624D58}" dt="2022-08-23T06:38:54.350" v="174" actId="478"/>
          <ac:spMkLst>
            <pc:docMk/>
            <pc:sldMk cId="174315407" sldId="261"/>
            <ac:spMk id="3" creationId="{F3F7CB5C-1CE5-74BD-3CB9-F5CD51C32F77}"/>
          </ac:spMkLst>
        </pc:spChg>
        <pc:picChg chg="add mod modCrop">
          <ac:chgData name="김 태완" userId="b34da1ebcb984fa9" providerId="LiveId" clId="{186CA6E5-06BF-411F-9682-6FB201624D58}" dt="2022-08-23T06:39:15.461" v="182" actId="1076"/>
          <ac:picMkLst>
            <pc:docMk/>
            <pc:sldMk cId="174315407" sldId="261"/>
            <ac:picMk id="5" creationId="{CB796B4E-504C-6271-B80A-A60B65975DFC}"/>
          </ac:picMkLst>
        </pc:picChg>
      </pc:sldChg>
      <pc:sldChg chg="addSp delSp modSp mod setBg">
        <pc:chgData name="김 태완" userId="b34da1ebcb984fa9" providerId="LiveId" clId="{186CA6E5-06BF-411F-9682-6FB201624D58}" dt="2022-08-24T06:33:18.391" v="1406"/>
        <pc:sldMkLst>
          <pc:docMk/>
          <pc:sldMk cId="1918232894" sldId="262"/>
        </pc:sldMkLst>
        <pc:spChg chg="mod">
          <ac:chgData name="김 태완" userId="b34da1ebcb984fa9" providerId="LiveId" clId="{186CA6E5-06BF-411F-9682-6FB201624D58}" dt="2022-08-24T06:30:33.963" v="1141" actId="26606"/>
          <ac:spMkLst>
            <pc:docMk/>
            <pc:sldMk cId="1918232894" sldId="262"/>
            <ac:spMk id="2" creationId="{261D348F-3C4A-4E86-436F-4F2FF36A60A2}"/>
          </ac:spMkLst>
        </pc:spChg>
        <pc:spChg chg="del">
          <ac:chgData name="김 태완" userId="b34da1ebcb984fa9" providerId="LiveId" clId="{186CA6E5-06BF-411F-9682-6FB201624D58}" dt="2022-08-23T07:03:21.703" v="855" actId="478"/>
          <ac:spMkLst>
            <pc:docMk/>
            <pc:sldMk cId="1918232894" sldId="262"/>
            <ac:spMk id="3" creationId="{4778F1AC-7AF0-A424-239E-A8B50146D42F}"/>
          </ac:spMkLst>
        </pc:spChg>
        <pc:spChg chg="add mod">
          <ac:chgData name="김 태완" userId="b34da1ebcb984fa9" providerId="LiveId" clId="{186CA6E5-06BF-411F-9682-6FB201624D58}" dt="2022-08-24T06:33:18.391" v="1406"/>
          <ac:spMkLst>
            <pc:docMk/>
            <pc:sldMk cId="1918232894" sldId="262"/>
            <ac:spMk id="7" creationId="{D8589577-DC01-B97E-1390-7694BE17093A}"/>
          </ac:spMkLst>
        </pc:spChg>
        <pc:spChg chg="add">
          <ac:chgData name="김 태완" userId="b34da1ebcb984fa9" providerId="LiveId" clId="{186CA6E5-06BF-411F-9682-6FB201624D58}" dt="2022-08-24T06:30:33.963" v="1141" actId="26606"/>
          <ac:spMkLst>
            <pc:docMk/>
            <pc:sldMk cId="1918232894" sldId="262"/>
            <ac:spMk id="11" creationId="{88263A24-0C1F-4677-B43C-4AE14E276B27}"/>
          </ac:spMkLst>
        </pc:spChg>
        <pc:spChg chg="add">
          <ac:chgData name="김 태완" userId="b34da1ebcb984fa9" providerId="LiveId" clId="{186CA6E5-06BF-411F-9682-6FB201624D58}" dt="2022-08-24T06:30:33.963" v="1141" actId="26606"/>
          <ac:spMkLst>
            <pc:docMk/>
            <pc:sldMk cId="1918232894" sldId="262"/>
            <ac:spMk id="13" creationId="{0ADDB668-2CA4-4D2B-9C34-3487CA330BA8}"/>
          </ac:spMkLst>
        </pc:spChg>
        <pc:spChg chg="add">
          <ac:chgData name="김 태완" userId="b34da1ebcb984fa9" providerId="LiveId" clId="{186CA6E5-06BF-411F-9682-6FB201624D58}" dt="2022-08-24T06:30:33.963" v="1141" actId="26606"/>
          <ac:spMkLst>
            <pc:docMk/>
            <pc:sldMk cId="1918232894" sldId="262"/>
            <ac:spMk id="15" creationId="{2568BC19-F052-4108-93E1-6A3D1DEC072F}"/>
          </ac:spMkLst>
        </pc:spChg>
        <pc:spChg chg="add">
          <ac:chgData name="김 태완" userId="b34da1ebcb984fa9" providerId="LiveId" clId="{186CA6E5-06BF-411F-9682-6FB201624D58}" dt="2022-08-24T06:30:33.963" v="1141" actId="26606"/>
          <ac:spMkLst>
            <pc:docMk/>
            <pc:sldMk cId="1918232894" sldId="262"/>
            <ac:spMk id="17" creationId="{D5FD337D-4D6B-4C8B-B6F5-121097E09881}"/>
          </ac:spMkLst>
        </pc:spChg>
        <pc:picChg chg="add mod ord modCrop">
          <ac:chgData name="김 태완" userId="b34da1ebcb984fa9" providerId="LiveId" clId="{186CA6E5-06BF-411F-9682-6FB201624D58}" dt="2022-08-24T06:30:41.934" v="1144" actId="1076"/>
          <ac:picMkLst>
            <pc:docMk/>
            <pc:sldMk cId="1918232894" sldId="262"/>
            <ac:picMk id="4" creationId="{34B814FB-B51E-DE7D-D847-5BCFB5EE69C2}"/>
          </ac:picMkLst>
        </pc:picChg>
        <pc:picChg chg="add mod modCrop">
          <ac:chgData name="김 태완" userId="b34da1ebcb984fa9" providerId="LiveId" clId="{186CA6E5-06BF-411F-9682-6FB201624D58}" dt="2022-08-24T06:30:44.063" v="1145" actId="1076"/>
          <ac:picMkLst>
            <pc:docMk/>
            <pc:sldMk cId="1918232894" sldId="262"/>
            <ac:picMk id="6" creationId="{E92A38C8-C775-9643-7A4A-932B797FD27B}"/>
          </ac:picMkLst>
        </pc:picChg>
      </pc:sldChg>
      <pc:sldChg chg="delSp modSp del mod">
        <pc:chgData name="김 태완" userId="b34da1ebcb984fa9" providerId="LiveId" clId="{186CA6E5-06BF-411F-9682-6FB201624D58}" dt="2022-08-24T06:47:25.281" v="1407" actId="2696"/>
        <pc:sldMkLst>
          <pc:docMk/>
          <pc:sldMk cId="2265664872" sldId="263"/>
        </pc:sldMkLst>
        <pc:spChg chg="mod">
          <ac:chgData name="김 태완" userId="b34da1ebcb984fa9" providerId="LiveId" clId="{186CA6E5-06BF-411F-9682-6FB201624D58}" dt="2022-08-23T07:03:25.873" v="856"/>
          <ac:spMkLst>
            <pc:docMk/>
            <pc:sldMk cId="2265664872" sldId="263"/>
            <ac:spMk id="2" creationId="{2D013475-8E09-5B24-FEC5-E8B783668B37}"/>
          </ac:spMkLst>
        </pc:spChg>
        <pc:spChg chg="del">
          <ac:chgData name="김 태완" userId="b34da1ebcb984fa9" providerId="LiveId" clId="{186CA6E5-06BF-411F-9682-6FB201624D58}" dt="2022-08-23T08:00:18.458" v="1078" actId="478"/>
          <ac:spMkLst>
            <pc:docMk/>
            <pc:sldMk cId="2265664872" sldId="263"/>
            <ac:spMk id="3" creationId="{117C3BC7-7B61-CA94-3F39-799548BA232F}"/>
          </ac:spMkLst>
        </pc:spChg>
      </pc:sldChg>
      <pc:sldChg chg="del">
        <pc:chgData name="김 태완" userId="b34da1ebcb984fa9" providerId="LiveId" clId="{186CA6E5-06BF-411F-9682-6FB201624D58}" dt="2022-08-23T07:00:38.489" v="809" actId="2696"/>
        <pc:sldMkLst>
          <pc:docMk/>
          <pc:sldMk cId="1192059353" sldId="264"/>
        </pc:sldMkLst>
      </pc:sldChg>
      <pc:sldChg chg="del">
        <pc:chgData name="김 태완" userId="b34da1ebcb984fa9" providerId="LiveId" clId="{186CA6E5-06BF-411F-9682-6FB201624D58}" dt="2022-08-23T07:00:37.212" v="808" actId="2696"/>
        <pc:sldMkLst>
          <pc:docMk/>
          <pc:sldMk cId="3170528468" sldId="265"/>
        </pc:sldMkLst>
      </pc:sldChg>
      <pc:sldChg chg="addSp delSp modSp new mod setBg">
        <pc:chgData name="김 태완" userId="b34da1ebcb984fa9" providerId="LiveId" clId="{186CA6E5-06BF-411F-9682-6FB201624D58}" dt="2022-08-23T06:52:16.580" v="485" actId="20577"/>
        <pc:sldMkLst>
          <pc:docMk/>
          <pc:sldMk cId="2802258283" sldId="266"/>
        </pc:sldMkLst>
        <pc:spChg chg="mod">
          <ac:chgData name="김 태완" userId="b34da1ebcb984fa9" providerId="LiveId" clId="{186CA6E5-06BF-411F-9682-6FB201624D58}" dt="2022-08-23T06:50:45.473" v="265" actId="26606"/>
          <ac:spMkLst>
            <pc:docMk/>
            <pc:sldMk cId="2802258283" sldId="266"/>
            <ac:spMk id="2" creationId="{17F9039E-810C-854B-1D61-EA395C21CE78}"/>
          </ac:spMkLst>
        </pc:spChg>
        <pc:spChg chg="del">
          <ac:chgData name="김 태완" userId="b34da1ebcb984fa9" providerId="LiveId" clId="{186CA6E5-06BF-411F-9682-6FB201624D58}" dt="2022-08-23T06:46:49.700" v="219" actId="478"/>
          <ac:spMkLst>
            <pc:docMk/>
            <pc:sldMk cId="2802258283" sldId="266"/>
            <ac:spMk id="3" creationId="{172CB7D0-9E75-2DF6-A6CF-DB5193358DCE}"/>
          </ac:spMkLst>
        </pc:spChg>
        <pc:spChg chg="add mod ord">
          <ac:chgData name="김 태완" userId="b34da1ebcb984fa9" providerId="LiveId" clId="{186CA6E5-06BF-411F-9682-6FB201624D58}" dt="2022-08-23T06:52:16.580" v="485" actId="20577"/>
          <ac:spMkLst>
            <pc:docMk/>
            <pc:sldMk cId="2802258283" sldId="266"/>
            <ac:spMk id="8" creationId="{95BF89F8-01C8-FB74-80D4-C99BF16DD4D3}"/>
          </ac:spMkLst>
        </pc:spChg>
        <pc:spChg chg="add">
          <ac:chgData name="김 태완" userId="b34da1ebcb984fa9" providerId="LiveId" clId="{186CA6E5-06BF-411F-9682-6FB201624D58}" dt="2022-08-23T06:50:45.473" v="265" actId="26606"/>
          <ac:spMkLst>
            <pc:docMk/>
            <pc:sldMk cId="2802258283" sldId="266"/>
            <ac:spMk id="13" creationId="{385E1BDC-A9B0-4A87-82E3-F3187F69A802}"/>
          </ac:spMkLst>
        </pc:spChg>
        <pc:spChg chg="add">
          <ac:chgData name="김 태완" userId="b34da1ebcb984fa9" providerId="LiveId" clId="{186CA6E5-06BF-411F-9682-6FB201624D58}" dt="2022-08-23T06:50:45.473" v="265" actId="26606"/>
          <ac:spMkLst>
            <pc:docMk/>
            <pc:sldMk cId="2802258283" sldId="266"/>
            <ac:spMk id="15" creationId="{0990C621-3B8B-4820-8328-D47EF7CE823C}"/>
          </ac:spMkLst>
        </pc:spChg>
        <pc:spChg chg="add">
          <ac:chgData name="김 태완" userId="b34da1ebcb984fa9" providerId="LiveId" clId="{186CA6E5-06BF-411F-9682-6FB201624D58}" dt="2022-08-23T06:50:45.473" v="265" actId="26606"/>
          <ac:spMkLst>
            <pc:docMk/>
            <pc:sldMk cId="2802258283" sldId="266"/>
            <ac:spMk id="17" creationId="{C1A2385B-1D2A-4E17-84FA-6CB7F0AAE473}"/>
          </ac:spMkLst>
        </pc:spChg>
        <pc:spChg chg="add">
          <ac:chgData name="김 태완" userId="b34da1ebcb984fa9" providerId="LiveId" clId="{186CA6E5-06BF-411F-9682-6FB201624D58}" dt="2022-08-23T06:50:45.473" v="265" actId="26606"/>
          <ac:spMkLst>
            <pc:docMk/>
            <pc:sldMk cId="2802258283" sldId="266"/>
            <ac:spMk id="19" creationId="{5E791F2F-79DB-4CC0-9FA1-001E3E91E8B7}"/>
          </ac:spMkLst>
        </pc:spChg>
        <pc:picChg chg="add mod modCrop">
          <ac:chgData name="김 태완" userId="b34da1ebcb984fa9" providerId="LiveId" clId="{186CA6E5-06BF-411F-9682-6FB201624D58}" dt="2022-08-23T06:50:45.473" v="265" actId="26606"/>
          <ac:picMkLst>
            <pc:docMk/>
            <pc:sldMk cId="2802258283" sldId="266"/>
            <ac:picMk id="5" creationId="{CC584DF1-F62D-EB1E-2353-FB256CD8CBB5}"/>
          </ac:picMkLst>
        </pc:picChg>
        <pc:picChg chg="add del mod">
          <ac:chgData name="김 태완" userId="b34da1ebcb984fa9" providerId="LiveId" clId="{186CA6E5-06BF-411F-9682-6FB201624D58}" dt="2022-08-23T06:48:53.872" v="236" actId="478"/>
          <ac:picMkLst>
            <pc:docMk/>
            <pc:sldMk cId="2802258283" sldId="266"/>
            <ac:picMk id="6" creationId="{EF29E411-E95A-2184-A7B9-AEB0919FCF47}"/>
          </ac:picMkLst>
        </pc:picChg>
        <pc:picChg chg="add mod modCrop">
          <ac:chgData name="김 태완" userId="b34da1ebcb984fa9" providerId="LiveId" clId="{186CA6E5-06BF-411F-9682-6FB201624D58}" dt="2022-08-23T06:50:45.473" v="265" actId="26606"/>
          <ac:picMkLst>
            <pc:docMk/>
            <pc:sldMk cId="2802258283" sldId="266"/>
            <ac:picMk id="7" creationId="{AC193B72-ABE8-7F6C-C8A2-AB66A2D8ACE4}"/>
          </ac:picMkLst>
        </pc:picChg>
      </pc:sldChg>
      <pc:sldChg chg="del">
        <pc:chgData name="김 태완" userId="b34da1ebcb984fa9" providerId="LiveId" clId="{186CA6E5-06BF-411F-9682-6FB201624D58}" dt="2022-08-23T06:40:14.758" v="186" actId="2696"/>
        <pc:sldMkLst>
          <pc:docMk/>
          <pc:sldMk cId="3725639065" sldId="266"/>
        </pc:sldMkLst>
      </pc:sldChg>
      <pc:sldChg chg="addSp delSp modSp new mod setBg">
        <pc:chgData name="김 태완" userId="b34da1ebcb984fa9" providerId="LiveId" clId="{186CA6E5-06BF-411F-9682-6FB201624D58}" dt="2022-08-23T07:00:24.265" v="807" actId="20577"/>
        <pc:sldMkLst>
          <pc:docMk/>
          <pc:sldMk cId="115589188" sldId="267"/>
        </pc:sldMkLst>
        <pc:spChg chg="mod">
          <ac:chgData name="김 태완" userId="b34da1ebcb984fa9" providerId="LiveId" clId="{186CA6E5-06BF-411F-9682-6FB201624D58}" dt="2022-08-23T06:53:40.047" v="539" actId="26606"/>
          <ac:spMkLst>
            <pc:docMk/>
            <pc:sldMk cId="115589188" sldId="267"/>
            <ac:spMk id="2" creationId="{308DCD0F-0AB2-791E-B3DB-9183C2087B46}"/>
          </ac:spMkLst>
        </pc:spChg>
        <pc:spChg chg="del">
          <ac:chgData name="김 태완" userId="b34da1ebcb984fa9" providerId="LiveId" clId="{186CA6E5-06BF-411F-9682-6FB201624D58}" dt="2022-08-23T06:52:33.180" v="522" actId="478"/>
          <ac:spMkLst>
            <pc:docMk/>
            <pc:sldMk cId="115589188" sldId="267"/>
            <ac:spMk id="3" creationId="{793A2294-5447-9419-0C4E-97F58FBBDD67}"/>
          </ac:spMkLst>
        </pc:spChg>
        <pc:spChg chg="add del mod">
          <ac:chgData name="김 태완" userId="b34da1ebcb984fa9" providerId="LiveId" clId="{186CA6E5-06BF-411F-9682-6FB201624D58}" dt="2022-08-23T06:54:02.660" v="542"/>
          <ac:spMkLst>
            <pc:docMk/>
            <pc:sldMk cId="115589188" sldId="267"/>
            <ac:spMk id="6" creationId="{733DB9F5-3E16-B39B-B6C1-5E1327EB3667}"/>
          </ac:spMkLst>
        </pc:spChg>
        <pc:spChg chg="add mod">
          <ac:chgData name="김 태완" userId="b34da1ebcb984fa9" providerId="LiveId" clId="{186CA6E5-06BF-411F-9682-6FB201624D58}" dt="2022-08-23T07:00:24.265" v="807" actId="20577"/>
          <ac:spMkLst>
            <pc:docMk/>
            <pc:sldMk cId="115589188" sldId="267"/>
            <ac:spMk id="7" creationId="{26B4938F-7DDB-0ED3-7C06-437964B937A2}"/>
          </ac:spMkLst>
        </pc:spChg>
        <pc:spChg chg="add">
          <ac:chgData name="김 태완" userId="b34da1ebcb984fa9" providerId="LiveId" clId="{186CA6E5-06BF-411F-9682-6FB201624D58}" dt="2022-08-23T06:53:40.047" v="539" actId="26606"/>
          <ac:spMkLst>
            <pc:docMk/>
            <pc:sldMk cId="115589188" sldId="267"/>
            <ac:spMk id="10" creationId="{88263A24-0C1F-4677-B43C-4AE14E276B27}"/>
          </ac:spMkLst>
        </pc:spChg>
        <pc:spChg chg="add">
          <ac:chgData name="김 태완" userId="b34da1ebcb984fa9" providerId="LiveId" clId="{186CA6E5-06BF-411F-9682-6FB201624D58}" dt="2022-08-23T06:53:40.047" v="539" actId="26606"/>
          <ac:spMkLst>
            <pc:docMk/>
            <pc:sldMk cId="115589188" sldId="267"/>
            <ac:spMk id="12" creationId="{0ADDB668-2CA4-4D2B-9C34-3487CA330BA8}"/>
          </ac:spMkLst>
        </pc:spChg>
        <pc:spChg chg="add">
          <ac:chgData name="김 태완" userId="b34da1ebcb984fa9" providerId="LiveId" clId="{186CA6E5-06BF-411F-9682-6FB201624D58}" dt="2022-08-23T06:53:40.047" v="539" actId="26606"/>
          <ac:spMkLst>
            <pc:docMk/>
            <pc:sldMk cId="115589188" sldId="267"/>
            <ac:spMk id="14" creationId="{2568BC19-F052-4108-93E1-6A3D1DEC072F}"/>
          </ac:spMkLst>
        </pc:spChg>
        <pc:spChg chg="add">
          <ac:chgData name="김 태완" userId="b34da1ebcb984fa9" providerId="LiveId" clId="{186CA6E5-06BF-411F-9682-6FB201624D58}" dt="2022-08-23T06:53:40.047" v="539" actId="26606"/>
          <ac:spMkLst>
            <pc:docMk/>
            <pc:sldMk cId="115589188" sldId="267"/>
            <ac:spMk id="16" creationId="{D5FD337D-4D6B-4C8B-B6F5-121097E09881}"/>
          </ac:spMkLst>
        </pc:spChg>
        <pc:picChg chg="add mod modCrop">
          <ac:chgData name="김 태완" userId="b34da1ebcb984fa9" providerId="LiveId" clId="{186CA6E5-06BF-411F-9682-6FB201624D58}" dt="2022-08-23T06:53:40.047" v="539" actId="26606"/>
          <ac:picMkLst>
            <pc:docMk/>
            <pc:sldMk cId="115589188" sldId="267"/>
            <ac:picMk id="4" creationId="{1CC05FA4-26B1-C325-49C1-38F455625BD9}"/>
          </ac:picMkLst>
        </pc:picChg>
        <pc:picChg chg="add mod modCrop">
          <ac:chgData name="김 태완" userId="b34da1ebcb984fa9" providerId="LiveId" clId="{186CA6E5-06BF-411F-9682-6FB201624D58}" dt="2022-08-23T06:53:40.047" v="539" actId="26606"/>
          <ac:picMkLst>
            <pc:docMk/>
            <pc:sldMk cId="115589188" sldId="267"/>
            <ac:picMk id="5" creationId="{4BA4CC5F-FD25-CD0A-84BA-325EAA9B8A8F}"/>
          </ac:picMkLst>
        </pc:picChg>
      </pc:sldChg>
      <pc:sldChg chg="new del">
        <pc:chgData name="김 태완" userId="b34da1ebcb984fa9" providerId="LiveId" clId="{186CA6E5-06BF-411F-9682-6FB201624D58}" dt="2022-08-23T06:40:43.614" v="189" actId="2696"/>
        <pc:sldMkLst>
          <pc:docMk/>
          <pc:sldMk cId="3640613072" sldId="267"/>
        </pc:sldMkLst>
      </pc:sldChg>
      <pc:sldChg chg="del">
        <pc:chgData name="김 태완" userId="b34da1ebcb984fa9" providerId="LiveId" clId="{186CA6E5-06BF-411F-9682-6FB201624D58}" dt="2022-08-23T06:40:13.378" v="185" actId="2696"/>
        <pc:sldMkLst>
          <pc:docMk/>
          <pc:sldMk cId="3788629972" sldId="267"/>
        </pc:sldMkLst>
      </pc:sldChg>
      <pc:sldChg chg="del">
        <pc:chgData name="김 태완" userId="b34da1ebcb984fa9" providerId="LiveId" clId="{186CA6E5-06BF-411F-9682-6FB201624D58}" dt="2022-08-23T06:40:12.101" v="184" actId="2696"/>
        <pc:sldMkLst>
          <pc:docMk/>
          <pc:sldMk cId="1119329133" sldId="268"/>
        </pc:sldMkLst>
      </pc:sldChg>
      <pc:sldChg chg="addSp delSp modSp new mod setBg">
        <pc:chgData name="김 태완" userId="b34da1ebcb984fa9" providerId="LiveId" clId="{186CA6E5-06BF-411F-9682-6FB201624D58}" dt="2022-08-25T08:26:24.277" v="1449" actId="1076"/>
        <pc:sldMkLst>
          <pc:docMk/>
          <pc:sldMk cId="4229494341" sldId="268"/>
        </pc:sldMkLst>
        <pc:spChg chg="mod">
          <ac:chgData name="김 태완" userId="b34da1ebcb984fa9" providerId="LiveId" clId="{186CA6E5-06BF-411F-9682-6FB201624D58}" dt="2022-08-25T08:26:20.587" v="1448" actId="26606"/>
          <ac:spMkLst>
            <pc:docMk/>
            <pc:sldMk cId="4229494341" sldId="268"/>
            <ac:spMk id="2" creationId="{EF522C62-50E6-598D-5614-830F6F739C72}"/>
          </ac:spMkLst>
        </pc:spChg>
        <pc:spChg chg="del">
          <ac:chgData name="김 태완" userId="b34da1ebcb984fa9" providerId="LiveId" clId="{186CA6E5-06BF-411F-9682-6FB201624D58}" dt="2022-08-25T08:25:59.330" v="1443" actId="478"/>
          <ac:spMkLst>
            <pc:docMk/>
            <pc:sldMk cId="4229494341" sldId="268"/>
            <ac:spMk id="3" creationId="{8CB867E3-B05A-1299-B707-351A04355C2F}"/>
          </ac:spMkLst>
        </pc:spChg>
        <pc:spChg chg="add del">
          <ac:chgData name="김 태완" userId="b34da1ebcb984fa9" providerId="LiveId" clId="{186CA6E5-06BF-411F-9682-6FB201624D58}" dt="2022-08-25T08:26:20.587" v="1448" actId="26606"/>
          <ac:spMkLst>
            <pc:docMk/>
            <pc:sldMk cId="4229494341" sldId="268"/>
            <ac:spMk id="9" creationId="{A4AC5506-6312-4701-8D3C-40187889A947}"/>
          </ac:spMkLst>
        </pc:spChg>
        <pc:picChg chg="add mod">
          <ac:chgData name="김 태완" userId="b34da1ebcb984fa9" providerId="LiveId" clId="{186CA6E5-06BF-411F-9682-6FB201624D58}" dt="2022-08-25T08:26:24.277" v="1449" actId="1076"/>
          <ac:picMkLst>
            <pc:docMk/>
            <pc:sldMk cId="4229494341" sldId="268"/>
            <ac:picMk id="4" creationId="{F319A8C9-1ECA-4891-9B54-E40656ED5FA2}"/>
          </ac:picMkLst>
        </pc:picChg>
      </pc:sldChg>
      <pc:sldChg chg="del">
        <pc:chgData name="김 태완" userId="b34da1ebcb984fa9" providerId="LiveId" clId="{186CA6E5-06BF-411F-9682-6FB201624D58}" dt="2022-08-23T06:40:10.505" v="183" actId="2696"/>
        <pc:sldMkLst>
          <pc:docMk/>
          <pc:sldMk cId="3373986935" sldId="269"/>
        </pc:sldMkLst>
      </pc:sldChg>
    </pc:docChg>
  </pc:docChgLst>
</pc:chgInfo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7D9F2C-ABFB-2CBA-939F-C719F2C025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08267D-0C79-7FA3-FF3F-AE55B7CB5D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8371889-F1E8-CEC1-924C-7E847AC070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6C95B69-8738-6C1C-2132-FAC59B1FC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3CC8254-815F-0A01-3A51-B1AAE3F231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9893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A6F1CC-9EA1-68C9-FA3A-ABCDC6F6A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E0C5CEF-4BE8-E8BA-804B-D01CEFC8A3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1ECCE02-1E51-216B-B785-2EA3FE440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75AEBC-83F0-584F-A1B2-A0739D0E05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90AE52-3765-47C8-4720-1252CB95BB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00161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6F8E68B-140D-6AEB-EE3C-F1F4FD4513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5BEB877-6762-70D8-F5CF-08B6233AFE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183C04C-9710-8837-41E0-2FB8C80707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F2DA9F-562E-A0E5-8E8A-1274FC372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9F7B0C9-28D3-7898-A048-AA8A53E8A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761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CE8954-1C1D-562F-0197-8EC1E0DAF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2EAA49C-A774-8690-F489-744E75F550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CFA50D-86A5-D2F1-1E3C-5994130A77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2BCAB5D-9F23-4A5F-3999-034A3DF0D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21F0ED-4F6D-BE9A-937E-25672777F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694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BA6D08-FFB9-94D3-77C7-29264DD31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9288A07-7A2F-F3F6-09C8-78A196633F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30306F0-0B49-2CEA-C48A-F59067D57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130C39-87BD-3310-F598-CF7386F704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0B4CBE5-4C77-BDB9-B53D-5DCC15B480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6892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18985C6-8F51-93B8-5345-F96CE1333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E8EFC87-424F-E912-1D54-98D5E69C28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28C8DA5-800D-D9C5-5804-51E939E3DC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5870385-0B56-A65A-CD94-75C5244C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2E6CABC-3215-773D-0866-41864DD82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FC08C7-D5B2-1CAC-AA3C-EF885C4FA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9549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037AB0-A7B7-12D5-3E8D-71AED773C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B8E9F4A-2E40-F59B-D89F-F31A2E66E8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81D7FB2-F559-B0D6-C5FF-A4196C6044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5FAA4E-9A3D-3E34-B777-27DB7084D6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2E412D7-3C68-2FE6-5667-A677724D45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D73EBC1-3116-2555-C2E9-B297E0CC9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2DDD897-E9FF-6115-2754-B6E89BD35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7783059-11D3-0C21-A017-424272E6E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2009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EAD3FC-8D5F-1F42-8D8E-DACE1333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E9E6B8D-03AD-08DD-3C3C-DFE0778B28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DCB6003-1C72-76DB-D513-2950C22A0E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36295BA-D893-B4D2-98AE-EA464F38A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9777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D906423-4B6D-B2B2-9A6D-D2C9F869E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86A16FE-B7AF-1A8D-6D92-FBBA34DBE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62F077-B849-B595-0CFD-4C3DD69D9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5567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D13F60-1FA5-79C5-3688-361125DD5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2A10B1C-B379-1A75-4B6B-FDBB27C4B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FD2E22B-B63D-74B1-9D26-C79B8D89CB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79CF26-7A16-B4DE-6549-127EE2B72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3EB68E5-0AFA-778A-1B62-6AD7F789D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1D1DF7F-42DC-68B1-D90A-5F283FA6B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842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DAA24B-875F-A263-90F7-BE5ACD4AAD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009B33F-864D-8E24-763B-E00DD6709FB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8EE595-095A-8828-E7B4-4D0451DC5F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394E5F7-604C-2AF5-A2EB-25B8B1EF8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3947A0-F2B2-EBE5-62AE-B668ADEE9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2384020-ECB6-366F-F335-34947D2EF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0120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A4EEA92-E680-FE22-2BFE-7ADB8D6F28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DEB9D9-DBC2-EBC6-6812-7B3F26047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518F81-3989-22E5-4093-12319D1125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B3348F-1B76-444F-80BF-77B0864E0CCD}" type="datetimeFigureOut">
              <a:rPr lang="ko-KR" altLang="en-US" smtClean="0"/>
              <a:t>2022-08-25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057AF5-0935-E319-B087-A2BFA8A410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DB3ADC4-F21A-CFE5-A37B-8BC72F94AC6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8E480-C51B-48F2-BB7F-F3685984F4A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5370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354A9E-C183-756E-F304-107060545F5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/>
              <a:t>RNN</a:t>
            </a:r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03AAB9F-DBE4-54E5-A4B3-3A4B555D6C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/>
              <a:t>Week 9</a:t>
            </a:r>
          </a:p>
          <a:p>
            <a:endParaRPr lang="en-US" altLang="ko-KR" dirty="0"/>
          </a:p>
          <a:p>
            <a:r>
              <a:rPr lang="en-US" altLang="ko-KR" dirty="0"/>
              <a:t>Deep Learning Study</a:t>
            </a:r>
          </a:p>
        </p:txBody>
      </p:sp>
    </p:spTree>
    <p:extLst>
      <p:ext uri="{BB962C8B-B14F-4D97-AF65-F5344CB8AC3E}">
        <p14:creationId xmlns:p14="http://schemas.microsoft.com/office/powerpoint/2010/main" val="14011577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B7C673-BB1A-B97C-59F5-09F02DDF55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RNN example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B796B4E-504C-6271-B80A-A60B65975DF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242" t="37054" r="32397" b="19690"/>
          <a:stretch/>
        </p:blipFill>
        <p:spPr>
          <a:xfrm>
            <a:off x="1727541" y="1690688"/>
            <a:ext cx="8736918" cy="43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15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01CD8A-04EB-F828-FF13-19253EA7C8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RNN</a:t>
            </a:r>
            <a:r>
              <a:rPr lang="ko-KR" altLang="en-US" dirty="0"/>
              <a:t>의 필요성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4623EAB-6A5C-4119-42E6-F381E2589E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64484"/>
          </a:xfrm>
        </p:spPr>
        <p:txBody>
          <a:bodyPr/>
          <a:lstStyle/>
          <a:p>
            <a:r>
              <a:rPr lang="ko-KR" altLang="en-US" dirty="0"/>
              <a:t>기존의 </a:t>
            </a:r>
            <a:r>
              <a:rPr lang="en-US" altLang="ko-KR" dirty="0"/>
              <a:t>NN, CNN</a:t>
            </a:r>
            <a:r>
              <a:rPr lang="ko-KR" altLang="en-US" dirty="0"/>
              <a:t> 으로는 </a:t>
            </a:r>
            <a:r>
              <a:rPr lang="en-US" altLang="ko-KR" dirty="0"/>
              <a:t>sequence data</a:t>
            </a:r>
            <a:r>
              <a:rPr lang="ko-KR" altLang="en-US" dirty="0"/>
              <a:t>를 학습할 수 없음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    </a:t>
            </a:r>
            <a:r>
              <a:rPr lang="ko-KR" altLang="en-US" dirty="0"/>
              <a:t>예</a:t>
            </a:r>
            <a:r>
              <a:rPr lang="en-US" altLang="ko-KR" dirty="0"/>
              <a:t>) Image</a:t>
            </a:r>
            <a:r>
              <a:rPr lang="ko-KR" altLang="en-US" dirty="0"/>
              <a:t> </a:t>
            </a:r>
            <a:r>
              <a:rPr lang="en-US" altLang="ko-KR" dirty="0"/>
              <a:t>captioning,</a:t>
            </a:r>
            <a:r>
              <a:rPr lang="ko-KR" altLang="en-US" dirty="0"/>
              <a:t> </a:t>
            </a:r>
            <a:r>
              <a:rPr lang="en-US" altLang="ko-KR" dirty="0"/>
              <a:t>sentiment</a:t>
            </a:r>
            <a:r>
              <a:rPr lang="ko-KR" altLang="en-US" dirty="0"/>
              <a:t> </a:t>
            </a:r>
            <a:r>
              <a:rPr lang="en-US" altLang="ko-KR" dirty="0"/>
              <a:t>classification, machine</a:t>
            </a:r>
          </a:p>
          <a:p>
            <a:pPr marL="0" indent="0">
              <a:buNone/>
            </a:pPr>
            <a:r>
              <a:rPr lang="en-US" altLang="ko-KR" dirty="0"/>
              <a:t>         translation </a:t>
            </a:r>
            <a:r>
              <a:rPr lang="ko-KR" altLang="en-US" dirty="0"/>
              <a:t>등</a:t>
            </a:r>
            <a:endParaRPr lang="en-US" altLang="ko-KR" dirty="0"/>
          </a:p>
          <a:p>
            <a:r>
              <a:rPr lang="ko-KR" altLang="en-US" dirty="0"/>
              <a:t>전에 한 연산이 그 다음에 영향을 미치는 학습 필요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</p:txBody>
      </p:sp>
      <p:pic>
        <p:nvPicPr>
          <p:cNvPr id="1026" name="Picture 2" descr="Result examples without errors">
            <a:extLst>
              <a:ext uri="{FF2B5EF4-FFF2-40B4-BE49-F238E27FC236}">
                <a16:creationId xmlns:a16="http://schemas.microsoft.com/office/drawing/2014/main" id="{F2B5B489-1840-D3B3-8D53-6F32049ED1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8" b="71016"/>
          <a:stretch/>
        </p:blipFill>
        <p:spPr bwMode="auto">
          <a:xfrm>
            <a:off x="2548864" y="4125046"/>
            <a:ext cx="7094271" cy="22292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5512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FA44254-02C6-81F8-98AB-204313E6A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RNN</a:t>
            </a:r>
            <a:r>
              <a:rPr lang="ko-KR" altLang="en-US" dirty="0"/>
              <a:t>의 학습 과정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71E8E0A-1532-CCDD-6347-5B55C0C7B4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498" t="71938" r="44509" b="6821"/>
          <a:stretch/>
        </p:blipFill>
        <p:spPr>
          <a:xfrm>
            <a:off x="335092" y="2445487"/>
            <a:ext cx="11521816" cy="347684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90AC6A-534F-FE0C-8CA8-EE1933433320}"/>
              </a:ext>
            </a:extLst>
          </p:cNvPr>
          <p:cNvSpPr txBox="1"/>
          <p:nvPr/>
        </p:nvSpPr>
        <p:spPr>
          <a:xfrm>
            <a:off x="3341716" y="2782669"/>
            <a:ext cx="1080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/>
              <a:t>Cell</a:t>
            </a:r>
            <a:endParaRPr lang="ko-KR" altLang="en-US" sz="3600" dirty="0"/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1154A0E7-0934-82A7-90CD-EDB980A9AF26}"/>
              </a:ext>
            </a:extLst>
          </p:cNvPr>
          <p:cNvCxnSpPr>
            <a:cxnSpLocks/>
          </p:cNvCxnSpPr>
          <p:nvPr/>
        </p:nvCxnSpPr>
        <p:spPr>
          <a:xfrm>
            <a:off x="3940233" y="3291840"/>
            <a:ext cx="922712" cy="997527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B3D9D565-F823-BE9F-E595-84BED3F1A2BB}"/>
              </a:ext>
            </a:extLst>
          </p:cNvPr>
          <p:cNvSpPr txBox="1"/>
          <p:nvPr/>
        </p:nvSpPr>
        <p:spPr>
          <a:xfrm>
            <a:off x="5727032" y="1697429"/>
            <a:ext cx="1941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/>
              <a:t>state</a:t>
            </a:r>
            <a:endParaRPr lang="ko-KR" altLang="en-US" sz="3600" dirty="0"/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A646956-5AFF-2E08-CE32-16D8396E6336}"/>
              </a:ext>
            </a:extLst>
          </p:cNvPr>
          <p:cNvCxnSpPr/>
          <p:nvPr/>
        </p:nvCxnSpPr>
        <p:spPr>
          <a:xfrm flipH="1">
            <a:off x="5566611" y="2310063"/>
            <a:ext cx="705852" cy="625642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08BB05F3-E3F5-5ECA-70EB-B3AA9EFF16C1}"/>
              </a:ext>
            </a:extLst>
          </p:cNvPr>
          <p:cNvCxnSpPr/>
          <p:nvPr/>
        </p:nvCxnSpPr>
        <p:spPr>
          <a:xfrm>
            <a:off x="6288505" y="2330752"/>
            <a:ext cx="0" cy="171185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00853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05B60C-A6D0-54C8-6422-B913CAAA02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RNN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 </a:t>
            </a:r>
            <a:r>
              <a:rPr lang="en-US" altLang="ko-KR" dirty="0"/>
              <a:t>state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4922D50-6E0C-8FC3-3815-A112825938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75" t="54109" r="42862" b="22790"/>
          <a:stretch/>
        </p:blipFill>
        <p:spPr>
          <a:xfrm>
            <a:off x="838200" y="2381692"/>
            <a:ext cx="7317408" cy="273256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7E25B37-44BD-1FF2-4533-DC01E595BA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6460" t="42480" r="31621" b="22171"/>
          <a:stretch/>
        </p:blipFill>
        <p:spPr>
          <a:xfrm>
            <a:off x="8398489" y="1471572"/>
            <a:ext cx="2456121" cy="4552806"/>
          </a:xfrm>
          <a:prstGeom prst="rect">
            <a:avLst/>
          </a:prstGeom>
        </p:spPr>
      </p:pic>
      <p:sp>
        <p:nvSpPr>
          <p:cNvPr id="8" name="타원 7">
            <a:extLst>
              <a:ext uri="{FF2B5EF4-FFF2-40B4-BE49-F238E27FC236}">
                <a16:creationId xmlns:a16="http://schemas.microsoft.com/office/drawing/2014/main" id="{0B098B5A-6B48-0C87-7FFA-2C3BBA6E5038}"/>
              </a:ext>
            </a:extLst>
          </p:cNvPr>
          <p:cNvSpPr/>
          <p:nvPr/>
        </p:nvSpPr>
        <p:spPr>
          <a:xfrm>
            <a:off x="9782269" y="3180789"/>
            <a:ext cx="1132342" cy="1134371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9531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89B9D5-42D6-6E96-8D7A-C7D8CED70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RNN – </a:t>
            </a:r>
            <a:r>
              <a:rPr lang="en-US" altLang="ko-KR"/>
              <a:t>activation function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5E4DF6E-6049-8FE3-352E-6D63106BA0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824" t="36589" r="39276" b="28992"/>
          <a:stretch/>
        </p:blipFill>
        <p:spPr>
          <a:xfrm>
            <a:off x="1680162" y="1690688"/>
            <a:ext cx="8831676" cy="4050893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B9E6AE2-C8D7-723D-4E7D-319A150E2719}"/>
              </a:ext>
            </a:extLst>
          </p:cNvPr>
          <p:cNvSpPr/>
          <p:nvPr/>
        </p:nvSpPr>
        <p:spPr>
          <a:xfrm>
            <a:off x="5810596" y="3716134"/>
            <a:ext cx="889462" cy="45685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18619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17F9039E-810C-854B-1D61-EA395C21C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657600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3200"/>
              <a:t>RNN – Why ‘tanh’?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3541" y="1400638"/>
            <a:ext cx="14630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BF89F8-01C8-FB74-80D4-C99BF16DD4D3}"/>
              </a:ext>
            </a:extLst>
          </p:cNvPr>
          <p:cNvSpPr txBox="1"/>
          <p:nvPr/>
        </p:nvSpPr>
        <p:spPr>
          <a:xfrm>
            <a:off x="5250106" y="586822"/>
            <a:ext cx="6106742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 latinLnBrk="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altLang="ko-KR" dirty="0"/>
              <a:t>RNN</a:t>
            </a:r>
            <a:r>
              <a:rPr lang="ko-KR" altLang="en-US" dirty="0"/>
              <a:t>은 이전 셀에서 </a:t>
            </a:r>
            <a:r>
              <a:rPr lang="en-US" altLang="ko-KR" dirty="0"/>
              <a:t>state</a:t>
            </a:r>
            <a:r>
              <a:rPr lang="ko-KR" altLang="en-US" dirty="0"/>
              <a:t>가 계속 전달되므로 </a:t>
            </a:r>
            <a:r>
              <a:rPr lang="en-US" altLang="ko-KR" dirty="0" err="1"/>
              <a:t>ReLU</a:t>
            </a:r>
            <a:r>
              <a:rPr lang="ko-KR" altLang="en-US" dirty="0"/>
              <a:t>를</a:t>
            </a:r>
            <a:endParaRPr lang="en-US" altLang="ko-KR" dirty="0"/>
          </a:p>
          <a:p>
            <a:pPr latinLnBrk="0">
              <a:lnSpc>
                <a:spcPct val="90000"/>
              </a:lnSpc>
              <a:spcAft>
                <a:spcPts val="600"/>
              </a:spcAft>
            </a:pPr>
            <a:r>
              <a:rPr lang="en-US" altLang="ko-KR" dirty="0"/>
              <a:t>   </a:t>
            </a:r>
            <a:r>
              <a:rPr lang="ko-KR" altLang="en-US" dirty="0"/>
              <a:t>쓰게 되면 뒤로 갈수록 출력이 매우 커질 수 있다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584DF1-F62D-EB1E-2353-FB256CD8CB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11" t="44961" r="63695" b="43644"/>
          <a:stretch/>
        </p:blipFill>
        <p:spPr>
          <a:xfrm>
            <a:off x="557783" y="3696569"/>
            <a:ext cx="5481509" cy="154951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C193B72-ABE8-7F6C-C8A2-AB66A2D8ACE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11" t="56123" r="63695" b="30543"/>
          <a:stretch/>
        </p:blipFill>
        <p:spPr>
          <a:xfrm>
            <a:off x="6198781" y="3557858"/>
            <a:ext cx="5523082" cy="1826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22582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08DCD0F-0AB2-791E-B3DB-9183C2087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3600"/>
              <a:t>RNN – Why ‘tanh’?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CC05FA4-26B1-C325-49C1-38F455625BD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11" t="44186" r="63695" b="43721"/>
          <a:stretch/>
        </p:blipFill>
        <p:spPr>
          <a:xfrm>
            <a:off x="549058" y="3379492"/>
            <a:ext cx="5431536" cy="162944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BA4CC5F-FD25-CD0A-84BA-325EAA9B8A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111" t="32867" r="63695" b="55039"/>
          <a:stretch/>
        </p:blipFill>
        <p:spPr>
          <a:xfrm>
            <a:off x="6211408" y="3374410"/>
            <a:ext cx="5431536" cy="162958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6B4938F-7DDB-0ED3-7C06-437964B937A2}"/>
              </a:ext>
            </a:extLst>
          </p:cNvPr>
          <p:cNvSpPr txBox="1"/>
          <p:nvPr/>
        </p:nvSpPr>
        <p:spPr>
          <a:xfrm>
            <a:off x="6334298" y="565679"/>
            <a:ext cx="49890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tanh</a:t>
            </a:r>
            <a:r>
              <a:rPr lang="ko-KR" altLang="en-US" dirty="0"/>
              <a:t>가 </a:t>
            </a:r>
            <a:r>
              <a:rPr lang="en-US" altLang="ko-KR" dirty="0"/>
              <a:t>sigmoid</a:t>
            </a:r>
            <a:r>
              <a:rPr lang="ko-KR" altLang="en-US" dirty="0"/>
              <a:t>보다 전체적으로 기울기 값이 크기 때문에 </a:t>
            </a:r>
            <a:r>
              <a:rPr lang="en-US" altLang="ko-KR" dirty="0"/>
              <a:t>NN</a:t>
            </a:r>
            <a:r>
              <a:rPr lang="ko-KR" altLang="en-US" dirty="0"/>
              <a:t>에서 생기는 </a:t>
            </a:r>
            <a:r>
              <a:rPr lang="en-US" altLang="ko-KR" dirty="0"/>
              <a:t>vanishing gradient problem</a:t>
            </a:r>
            <a:r>
              <a:rPr lang="ko-KR" altLang="en-US" dirty="0"/>
              <a:t>에 도움이 된다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5589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8263A24-0C1F-4677-B43C-4AE14E276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rgbClr val="DEDEDE"/>
            </a:solidFill>
          </a:ln>
          <a:effectLst>
            <a:outerShdw blurRad="50800" dist="38100" dir="2700000" algn="tl" rotWithShape="0">
              <a:schemeClr val="bg2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261D348F-3C4A-4E86-436F-4F2FF36A6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405575"/>
            <a:ext cx="5001768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3600"/>
              <a:t>RNN – RNN Vs LSTM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86984" y="1071836"/>
            <a:ext cx="1021458" cy="9144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92A38C8-C775-9643-7A4A-932B797FD27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4134" t="31008" r="8075" b="44961"/>
          <a:stretch/>
        </p:blipFill>
        <p:spPr>
          <a:xfrm>
            <a:off x="6529651" y="3058828"/>
            <a:ext cx="5431536" cy="215866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34B814FB-B51E-DE7D-D847-5BCFB5EE69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19" t="42016" r="31524" b="32403"/>
          <a:stretch/>
        </p:blipFill>
        <p:spPr>
          <a:xfrm>
            <a:off x="230813" y="3020733"/>
            <a:ext cx="5431536" cy="22348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589577-DC01-B97E-1390-7694BE17093A}"/>
              </a:ext>
            </a:extLst>
          </p:cNvPr>
          <p:cNvSpPr txBox="1"/>
          <p:nvPr/>
        </p:nvSpPr>
        <p:spPr>
          <a:xfrm>
            <a:off x="6409113" y="565679"/>
            <a:ext cx="49050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LSTM</a:t>
            </a:r>
            <a:r>
              <a:rPr lang="ko-KR" altLang="en-US" dirty="0"/>
              <a:t>은 기존의 </a:t>
            </a:r>
            <a:r>
              <a:rPr lang="en-US" altLang="ko-KR" dirty="0"/>
              <a:t>RNN</a:t>
            </a:r>
            <a:r>
              <a:rPr lang="ko-KR" altLang="en-US" dirty="0"/>
              <a:t>의 </a:t>
            </a:r>
            <a:r>
              <a:rPr lang="en-US" altLang="ko-KR" dirty="0"/>
              <a:t>hidden state</a:t>
            </a:r>
            <a:r>
              <a:rPr lang="ko-KR" altLang="en-US" dirty="0"/>
              <a:t>에 </a:t>
            </a:r>
            <a:r>
              <a:rPr lang="en-US" altLang="ko-KR" dirty="0"/>
              <a:t>cell</a:t>
            </a:r>
            <a:r>
              <a:rPr lang="ko-KR" altLang="en-US" dirty="0"/>
              <a:t> </a:t>
            </a:r>
            <a:r>
              <a:rPr lang="en-US" altLang="ko-KR" dirty="0"/>
              <a:t>state</a:t>
            </a:r>
            <a:r>
              <a:rPr lang="ko-KR" altLang="en-US" dirty="0"/>
              <a:t>를 추가된 학습방법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Cell state</a:t>
            </a:r>
            <a:r>
              <a:rPr lang="ko-KR" altLang="en-US" dirty="0"/>
              <a:t>는 </a:t>
            </a:r>
            <a:r>
              <a:rPr lang="en-US" altLang="ko-KR" dirty="0" err="1"/>
              <a:t>i</a:t>
            </a:r>
            <a:r>
              <a:rPr lang="en-US" altLang="ko-KR" dirty="0"/>
              <a:t>, f, g </a:t>
            </a:r>
            <a:r>
              <a:rPr lang="ko-KR" altLang="en-US" dirty="0"/>
              <a:t>세 함수에 의해 활성화 여부가 결정된다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182328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F522C62-50E6-598D-5614-830F6F739C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RNN</a:t>
            </a:r>
            <a:r>
              <a:rPr lang="ko-KR" altLang="en-US"/>
              <a:t> </a:t>
            </a:r>
            <a:r>
              <a:rPr lang="en-US" altLang="ko-KR"/>
              <a:t>–</a:t>
            </a:r>
            <a:r>
              <a:rPr lang="ko-KR" altLang="en-US"/>
              <a:t> 여러가지 구조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319A8C9-1ECA-4891-9B54-E40656ED5F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9" t="16744" r="3327" b="8217"/>
          <a:stretch/>
        </p:blipFill>
        <p:spPr>
          <a:xfrm>
            <a:off x="1718120" y="1690688"/>
            <a:ext cx="8755760" cy="4284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9494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146</Words>
  <Application>Microsoft Office PowerPoint</Application>
  <PresentationFormat>와이드스크린</PresentationFormat>
  <Paragraphs>24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Calibri</vt:lpstr>
      <vt:lpstr>Office 테마</vt:lpstr>
      <vt:lpstr>RNN</vt:lpstr>
      <vt:lpstr>RNN의 필요성</vt:lpstr>
      <vt:lpstr>RNN의 학습 과정</vt:lpstr>
      <vt:lpstr>RNN - state</vt:lpstr>
      <vt:lpstr>RNN – activation function</vt:lpstr>
      <vt:lpstr>RNN – Why ‘tanh’?</vt:lpstr>
      <vt:lpstr>RNN – Why ‘tanh’?</vt:lpstr>
      <vt:lpstr>RNN – RNN Vs LSTM</vt:lpstr>
      <vt:lpstr>RNN – 여러가지 구조</vt:lpstr>
      <vt:lpstr>RNN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RNN</dc:title>
  <dc:creator>김 태완</dc:creator>
  <cp:lastModifiedBy>김 태완</cp:lastModifiedBy>
  <cp:revision>1</cp:revision>
  <dcterms:created xsi:type="dcterms:W3CDTF">2022-08-23T02:24:03Z</dcterms:created>
  <dcterms:modified xsi:type="dcterms:W3CDTF">2022-08-25T08:27:43Z</dcterms:modified>
</cp:coreProperties>
</file>

<file path=docProps/thumbnail.jpeg>
</file>